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26" d="100"/>
          <a:sy n="26" d="100"/>
        </p:scale>
        <p:origin x="36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1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4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6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0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4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2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6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4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2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3774B-D00D-45FB-982C-59558AB3AD47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8AC70-77AD-4ECF-A35B-11B6A74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3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874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Berry</dc:creator>
  <cp:lastModifiedBy>Scott Berry</cp:lastModifiedBy>
  <cp:revision>1</cp:revision>
  <dcterms:created xsi:type="dcterms:W3CDTF">2023-01-21T23:57:09Z</dcterms:created>
  <dcterms:modified xsi:type="dcterms:W3CDTF">2023-01-21T23:58:22Z</dcterms:modified>
</cp:coreProperties>
</file>